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6"/>
    <p:restoredTop sz="93575"/>
  </p:normalViewPr>
  <p:slideViewPr>
    <p:cSldViewPr snapToGrid="0" snapToObjects="1" showGuides="1">
      <p:cViewPr varScale="1">
        <p:scale>
          <a:sx n="105" d="100"/>
          <a:sy n="105" d="100"/>
        </p:scale>
        <p:origin x="704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06166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0825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3965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05681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12553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3730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054423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00151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96946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72307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829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0515F-475E-EE41-8E97-E7E213254D1B}" type="datetimeFigureOut">
              <a:rPr kumimoji="1" lang="zh-CN" altLang="en-US" smtClean="0"/>
              <a:t>2026/9/20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939464-B2B9-1643-8A1A-61EB7F048153}" type="slidenum">
              <a:rPr kumimoji="1" lang="zh-CN" altLang="en-US" smtClean="0"/>
              <a:t>‹#›</a:t>
            </a:fld>
            <a:endParaRPr kumimoji="1" lang="zh-CN" altLang="en-US"/>
          </a:p>
        </p:txBody>
      </p:sp>
      <p:pic>
        <p:nvPicPr>
          <p:cNvPr id="9" name="图片 8" descr="ppt2">
            <a:extLst>
              <a:ext uri="{FF2B5EF4-FFF2-40B4-BE49-F238E27FC236}">
                <a16:creationId xmlns:a16="http://schemas.microsoft.com/office/drawing/2014/main" id="{C764ADB1-48EA-8C48-9247-FE0F0CA33DB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1353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863752" y="1495123"/>
            <a:ext cx="76328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讲课题目：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（会议主持不需要填写，请删除此项）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工作单位：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</a:p>
          <a:p>
            <a:pPr>
              <a:lnSpc>
                <a:spcPct val="20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个人简介：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请以第三人称角度，填写简介内容。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每人限定一张幻灯。字体、字号、文字颜色同本模板。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（介绍内容主要是用于会议期间主持人介绍讲者时使用）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1">
            <a:extLst>
              <a:ext uri="{FF2B5EF4-FFF2-40B4-BE49-F238E27FC236}">
                <a16:creationId xmlns:a16="http://schemas.microsoft.com/office/drawing/2014/main" id="{F75BC0A4-868D-4A0B-8273-B4A2FFECE60C}"/>
              </a:ext>
            </a:extLst>
          </p:cNvPr>
          <p:cNvGrpSpPr/>
          <p:nvPr/>
        </p:nvGrpSpPr>
        <p:grpSpPr>
          <a:xfrm>
            <a:off x="727177" y="1657171"/>
            <a:ext cx="2592288" cy="4125990"/>
            <a:chOff x="911424" y="1798248"/>
            <a:chExt cx="2280002" cy="4125990"/>
          </a:xfrm>
        </p:grpSpPr>
        <p:grpSp>
          <p:nvGrpSpPr>
            <p:cNvPr id="7" name="组合 3"/>
            <p:cNvGrpSpPr/>
            <p:nvPr/>
          </p:nvGrpSpPr>
          <p:grpSpPr>
            <a:xfrm>
              <a:off x="911424" y="1798248"/>
              <a:ext cx="2254075" cy="3261503"/>
              <a:chOff x="563258" y="2520687"/>
              <a:chExt cx="2614115" cy="3321317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563258" y="2520687"/>
                <a:ext cx="2614115" cy="3321317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文本框 9"/>
              <p:cNvSpPr txBox="1"/>
              <p:nvPr/>
            </p:nvSpPr>
            <p:spPr>
              <a:xfrm>
                <a:off x="988920" y="3914937"/>
                <a:ext cx="2083587" cy="5328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800" dirty="0"/>
                  <a:t>照片位置</a:t>
                </a:r>
              </a:p>
            </p:txBody>
          </p:sp>
        </p:grpSp>
        <p:sp>
          <p:nvSpPr>
            <p:cNvPr id="8" name="副标题 2">
              <a:extLst>
                <a:ext uri="{FF2B5EF4-FFF2-40B4-BE49-F238E27FC236}">
                  <a16:creationId xmlns:a16="http://schemas.microsoft.com/office/drawing/2014/main" id="{FB86E0BC-690C-4390-BD3F-DE1420F24E94}"/>
                </a:ext>
              </a:extLst>
            </p:cNvPr>
            <p:cNvSpPr txBox="1">
              <a:spLocks/>
            </p:cNvSpPr>
            <p:nvPr/>
          </p:nvSpPr>
          <p:spPr>
            <a:xfrm>
              <a:off x="911424" y="5268858"/>
              <a:ext cx="2280002" cy="655380"/>
            </a:xfrm>
            <a:prstGeom prst="rect">
              <a:avLst/>
            </a:prstGeom>
            <a:noFill/>
          </p:spPr>
          <p:txBody>
            <a:bodyPr/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32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姓   名 </a:t>
              </a:r>
              <a:r>
                <a:rPr lang="zh-CN" alt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教授</a:t>
              </a:r>
              <a:endParaRPr lang="zh-CN" altLang="en-US" sz="3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375419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Macintosh PowerPoint</Application>
  <PresentationFormat>宽屏</PresentationFormat>
  <Paragraphs>7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DengXian</vt:lpstr>
      <vt:lpstr>DengXian Light</vt:lpstr>
      <vt:lpstr>微软雅黑</vt:lpstr>
      <vt:lpstr>Arial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wwww wwwww</cp:lastModifiedBy>
  <cp:revision>5</cp:revision>
  <dcterms:created xsi:type="dcterms:W3CDTF">2024-05-15T10:46:16Z</dcterms:created>
  <dcterms:modified xsi:type="dcterms:W3CDTF">2026-09-20T03:23:13Z</dcterms:modified>
</cp:coreProperties>
</file>